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20"/>
    <p:restoredTop sz="94658"/>
  </p:normalViewPr>
  <p:slideViewPr>
    <p:cSldViewPr snapToGrid="0">
      <p:cViewPr varScale="1">
        <p:scale>
          <a:sx n="110" d="100"/>
          <a:sy n="110" d="100"/>
        </p:scale>
        <p:origin x="208" y="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0659793-8562-9116-8AC3-2F292D1E89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DAC888D-0CAC-A6A8-FD75-EB05811BF5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838EC39-7283-802E-026F-94F49F05F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6E2B2-7119-504B-AECA-5FB2D356B400}" type="datetimeFigureOut">
              <a:rPr lang="it-IT" smtClean="0"/>
              <a:t>18/06/25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3E8909D-5DB9-66F2-B75D-929AB8734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242BD03-7DC2-4E9D-3F23-12F911241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E818D-84A6-1343-8C67-0B98F2325F7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17799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85947F4-BBDC-2D5E-0393-FA1D05FE2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3105E621-E75F-DF5B-7CFF-521467DA9F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3199D69-8E1A-C327-9960-B64E8BE9C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6E2B2-7119-504B-AECA-5FB2D356B400}" type="datetimeFigureOut">
              <a:rPr lang="it-IT" smtClean="0"/>
              <a:t>18/06/25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66413C8-AC4B-2533-1683-854DDAB02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C5FA4C1-F73D-BBDE-1BB1-29FF5294A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E818D-84A6-1343-8C67-0B98F2325F7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4218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6BD90F4C-0A81-90EB-4EBB-E3F4D4D91B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9B1D5F9-D1A8-401C-E3B5-965FC96FAC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8A75EFF-B3FD-63D1-451C-E7D633421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6E2B2-7119-504B-AECA-5FB2D356B400}" type="datetimeFigureOut">
              <a:rPr lang="it-IT" smtClean="0"/>
              <a:t>18/06/25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969ACC1-4465-E848-434F-E3DC12DA6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F78F526-5A3E-11BD-5614-EA753A0C3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E818D-84A6-1343-8C67-0B98F2325F7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47392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EABF459-313B-A75F-BA03-C1079025A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DC97E68-210F-4D54-AEDE-46DED35C76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17911AA-4A40-17BF-FA04-09EF7C468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6E2B2-7119-504B-AECA-5FB2D356B400}" type="datetimeFigureOut">
              <a:rPr lang="it-IT" smtClean="0"/>
              <a:t>18/06/25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E7A42A1-3FF8-D7F6-A596-35A986945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A6387D6-9470-78F6-E5FD-29C4B2FD4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E818D-84A6-1343-8C67-0B98F2325F7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4743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9A125EB-4D46-6CF1-9FA8-09B1BB4F4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F298FB8-68C1-D0CC-DC0D-B4870A29E9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6940DC4-5673-0CFF-2A3B-664231FBEB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6E2B2-7119-504B-AECA-5FB2D356B400}" type="datetimeFigureOut">
              <a:rPr lang="it-IT" smtClean="0"/>
              <a:t>18/06/25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C9E46AF-C169-24F9-3C82-8F27B0C90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5BC91A6-369E-D0DF-7B28-6828449C4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E818D-84A6-1343-8C67-0B98F2325F7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7871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0891F47-57B6-B6BD-7199-577CB052D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0F08C46-BE90-81B3-8691-8790BF5C12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C4C0EAB-567C-D403-92A0-18A9D6E6D9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165E816-8C8D-A065-A7A9-E88EDCF6DE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6E2B2-7119-504B-AECA-5FB2D356B400}" type="datetimeFigureOut">
              <a:rPr lang="it-IT" smtClean="0"/>
              <a:t>18/06/25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34A05D5-5016-FDA7-E6B0-2FE58F7FB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2E56EA8-8831-EAC2-B379-F2E014D3C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E818D-84A6-1343-8C67-0B98F2325F7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3621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D1819F2-D16A-1129-EF15-F01B1952A7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84FDD3C-1297-EF06-5B20-2569CE8227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5013711-1DBF-A2A3-2EC9-F885A2F4E6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FB0EFA56-27B9-1F24-6B2F-3AC4717141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D1B56839-A612-C599-5420-05F428091B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4C39A772-A7C3-4E58-8450-02820B8BF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6E2B2-7119-504B-AECA-5FB2D356B400}" type="datetimeFigureOut">
              <a:rPr lang="it-IT" smtClean="0"/>
              <a:t>18/06/25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7F43F53B-2F51-B925-70C1-14B65F1D3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7BD65097-BE2A-7C89-CF68-293F8C71E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E818D-84A6-1343-8C67-0B98F2325F7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508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415986B-0942-0B0C-B20D-347664338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A1CEB62-E01E-7136-6BAB-9964A6D98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6E2B2-7119-504B-AECA-5FB2D356B400}" type="datetimeFigureOut">
              <a:rPr lang="it-IT" smtClean="0"/>
              <a:t>18/06/25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A1901D99-6923-45EF-4DB4-970610E0D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FAFA939-B912-4C75-CD5D-61E5B3801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E818D-84A6-1343-8C67-0B98F2325F7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77792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97122D7F-AE9D-16CC-8007-C48ED3C8B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6E2B2-7119-504B-AECA-5FB2D356B400}" type="datetimeFigureOut">
              <a:rPr lang="it-IT" smtClean="0"/>
              <a:t>18/06/25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26361042-60C8-F667-39D8-6CBFEBD24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F66373E-F47C-A7EF-FCB6-D8711BC16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E818D-84A6-1343-8C67-0B98F2325F7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82446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F4BF9A3-562A-48FC-8F9F-8D97571BD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F18BE78-1CE5-2007-6382-0660A97991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6B5DAF4-7196-A66E-6E56-D9BADAB8C1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F2B36DD-2016-7112-8710-AE129536A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6E2B2-7119-504B-AECA-5FB2D356B400}" type="datetimeFigureOut">
              <a:rPr lang="it-IT" smtClean="0"/>
              <a:t>18/06/25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63E5F77-684B-BFD7-1FD4-F45D4BE6D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E8FFD2E-E6D1-B121-877D-9AE5FBFAC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E818D-84A6-1343-8C67-0B98F2325F7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4155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A163751-9488-AB61-DE8A-1273EB1A57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C9D13692-1A60-D720-18A5-F9AC7D57D4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2FC9B01-55C4-4BFA-6BB2-77D04FDADE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E513CF8-B915-8834-D862-6EB754447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6E2B2-7119-504B-AECA-5FB2D356B400}" type="datetimeFigureOut">
              <a:rPr lang="it-IT" smtClean="0"/>
              <a:t>18/06/25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6A6BBA0-C4F1-FF19-5273-A4BDB3E8C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F092C4B-3D7C-587A-E800-D326B96EA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E818D-84A6-1343-8C67-0B98F2325F7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2837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8D17ACA4-0502-F012-42BD-8FC2BB4E1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F347EBF-C482-5D25-DC07-A0A20A0542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D512FD8-161A-0DD1-4B97-81715A3346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4E6E2B2-7119-504B-AECA-5FB2D356B400}" type="datetimeFigureOut">
              <a:rPr lang="it-IT" smtClean="0"/>
              <a:t>18/06/25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5A31838-592C-A0B6-72FB-F8B295C94A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0D5E373-89C3-E29E-1A57-E746F62357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BCE818D-84A6-1343-8C67-0B98F2325F7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6114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EFD61F6E-4E11-B840-0BBB-0E008C68FB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039" y="5536504"/>
            <a:ext cx="12258907" cy="1336842"/>
          </a:xfrm>
          <a:prstGeom prst="rect">
            <a:avLst/>
          </a:prstGeom>
        </p:spPr>
      </p:pic>
      <p:pic>
        <p:nvPicPr>
          <p:cNvPr id="3" name="Immagine 2" descr="Immagine che contiene testo, Carattere, Elementi grafici, logo&#10;&#10;Il contenuto generato dall'IA potrebbe non essere corretto.">
            <a:extLst>
              <a:ext uri="{FF2B5EF4-FFF2-40B4-BE49-F238E27FC236}">
                <a16:creationId xmlns:a16="http://schemas.microsoft.com/office/drawing/2014/main" id="{4C9B2417-5D41-5CA5-9999-2161AF8735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0092" y="-11579"/>
            <a:ext cx="3043810" cy="902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1497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Francesco Botteri</dc:creator>
  <cp:lastModifiedBy>Francesco Botteri</cp:lastModifiedBy>
  <cp:revision>2</cp:revision>
  <dcterms:created xsi:type="dcterms:W3CDTF">2025-04-16T07:49:40Z</dcterms:created>
  <dcterms:modified xsi:type="dcterms:W3CDTF">2025-06-18T06:11:12Z</dcterms:modified>
</cp:coreProperties>
</file>